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44827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B81F1F-D9AA-4C74-9E2B-6F13945D37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40061"/>
            <a:ext cx="4551784" cy="1470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The original frisbee was a pie tin stamped with the words ‘</a:t>
            </a:r>
            <a:r>
              <a:rPr lang="en-GB" sz="2000" dirty="0" err="1"/>
              <a:t>Frisbie</a:t>
            </a:r>
            <a:r>
              <a:rPr lang="en-GB" sz="2000" dirty="0"/>
              <a:t> Pies’. It was made of metal. It was made to hold pies.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A1CD64-4EE4-44B5-962F-310958B20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2596154"/>
            <a:ext cx="4114800" cy="26542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It would have done nothing except hold pies if some students at Yale hadn’t decided to eat the pies and then play a game by tossing the tins to each other.</a:t>
            </a:r>
            <a:endParaRPr lang="en-GB" sz="1000" dirty="0"/>
          </a:p>
          <a:p>
            <a:pPr marL="0" indent="0">
              <a:buNone/>
            </a:pPr>
            <a:r>
              <a:rPr lang="en-GB" sz="2000" dirty="0"/>
              <a:t>They would call ‘</a:t>
            </a:r>
            <a:r>
              <a:rPr lang="en-GB" sz="2000" dirty="0" err="1"/>
              <a:t>frisbie</a:t>
            </a:r>
            <a:r>
              <a:rPr lang="en-GB" sz="2000" dirty="0"/>
              <a:t>’ as they threw the tins to warn people that they were throwing objects.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/>
              <a:t>The frisbee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B8880-F88A-4881-9435-7F22C2220703}"/>
              </a:ext>
            </a:extLst>
          </p:cNvPr>
          <p:cNvSpPr txBox="1"/>
          <p:nvPr/>
        </p:nvSpPr>
        <p:spPr>
          <a:xfrm>
            <a:off x="2182883" y="5154555"/>
            <a:ext cx="22200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</a:t>
            </a:r>
            <a:r>
              <a:rPr lang="en-GB" sz="1000" dirty="0" err="1"/>
              <a:t>Lightfield</a:t>
            </a:r>
            <a:r>
              <a:rPr lang="en-GB" sz="1000" dirty="0"/>
              <a:t> Studios/stock.adobe.com</a:t>
            </a:r>
          </a:p>
        </p:txBody>
      </p:sp>
      <p:pic>
        <p:nvPicPr>
          <p:cNvPr id="13" name="Picture 2" descr="N:\Hodder Primary and Rising Stars\Company\Publishing\WIP\school improvement\Growth Mindset\proofs\high res 20160921\05_11.jpg">
            <a:extLst>
              <a:ext uri="{FF2B5EF4-FFF2-40B4-BE49-F238E27FC236}">
                <a16:creationId xmlns:a16="http://schemas.microsoft.com/office/drawing/2014/main" id="{317EC9E9-F609-458D-AEF7-062308170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16" y="497159"/>
            <a:ext cx="2783984" cy="185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FE7248-C7E2-4171-88E8-0082D481F327}"/>
              </a:ext>
            </a:extLst>
          </p:cNvPr>
          <p:cNvSpPr txBox="1"/>
          <p:nvPr/>
        </p:nvSpPr>
        <p:spPr>
          <a:xfrm>
            <a:off x="6600412" y="2349013"/>
            <a:ext cx="20863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Ksenia Raykova/Shutterstock.com</a:t>
            </a:r>
          </a:p>
        </p:txBody>
      </p:sp>
      <p:pic>
        <p:nvPicPr>
          <p:cNvPr id="3" name="Picture 2" descr="A person throwing a frisbee&#10;&#10;Description automatically generated">
            <a:extLst>
              <a:ext uri="{FF2B5EF4-FFF2-40B4-BE49-F238E27FC236}">
                <a16:creationId xmlns:a16="http://schemas.microsoft.com/office/drawing/2014/main" id="{B75E5BC7-D93D-44C5-B073-A6B0660567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04" y="2500314"/>
            <a:ext cx="3977039" cy="265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98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The frisbee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39</cp:revision>
  <dcterms:created xsi:type="dcterms:W3CDTF">2016-11-24T16:44:38Z</dcterms:created>
  <dcterms:modified xsi:type="dcterms:W3CDTF">2020-05-22T14:39:22Z</dcterms:modified>
</cp:coreProperties>
</file>