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2322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3">
            <a:extLst>
              <a:ext uri="{FF2B5EF4-FFF2-40B4-BE49-F238E27FC236}">
                <a16:creationId xmlns:a16="http://schemas.microsoft.com/office/drawing/2014/main" id="{861F0061-B661-4362-8EC0-CEFC58EAB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643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The brain grows with learning</a:t>
            </a:r>
          </a:p>
        </p:txBody>
      </p:sp>
      <p:pic>
        <p:nvPicPr>
          <p:cNvPr id="27" name="Picture 2" descr="C:\Users\Lily.Hollins\Desktop\08_03.jpg">
            <a:extLst>
              <a:ext uri="{FF2B5EF4-FFF2-40B4-BE49-F238E27FC236}">
                <a16:creationId xmlns:a16="http://schemas.microsoft.com/office/drawing/2014/main" id="{827A86F8-44EE-44F4-AAD5-9E4BC80E9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461" y="2023846"/>
            <a:ext cx="3078453" cy="230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Lily.Hollins\Desktop\08_02.jpg">
            <a:extLst>
              <a:ext uri="{FF2B5EF4-FFF2-40B4-BE49-F238E27FC236}">
                <a16:creationId xmlns:a16="http://schemas.microsoft.com/office/drawing/2014/main" id="{7AB74D00-4315-4003-96AB-5B94C802C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60660"/>
            <a:ext cx="2779660" cy="277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>
            <a:extLst>
              <a:ext uri="{FF2B5EF4-FFF2-40B4-BE49-F238E27FC236}">
                <a16:creationId xmlns:a16="http://schemas.microsoft.com/office/drawing/2014/main" id="{C044C53C-55B5-48F8-BD7D-25BF855FB3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" t="1691"/>
          <a:stretch/>
        </p:blipFill>
        <p:spPr bwMode="auto">
          <a:xfrm>
            <a:off x="615571" y="2345107"/>
            <a:ext cx="2523469" cy="259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7172FF1-CE9C-41F4-B048-7FC8DF2BDA36}"/>
              </a:ext>
            </a:extLst>
          </p:cNvPr>
          <p:cNvSpPr txBox="1"/>
          <p:nvPr/>
        </p:nvSpPr>
        <p:spPr>
          <a:xfrm>
            <a:off x="515516" y="1098790"/>
            <a:ext cx="43450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Did you know that people who learn to play a musical instrument have a larger</a:t>
            </a:r>
          </a:p>
          <a:p>
            <a:r>
              <a:rPr lang="en-GB" sz="2000" dirty="0"/>
              <a:t>auditory centre than normal?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A209C5-ACBE-4878-9F3F-87BE631090EE}"/>
              </a:ext>
            </a:extLst>
          </p:cNvPr>
          <p:cNvSpPr txBox="1"/>
          <p:nvPr/>
        </p:nvSpPr>
        <p:spPr>
          <a:xfrm>
            <a:off x="5556125" y="4012374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‘sound’ area of the brain developed more connections as they learnt new things.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B131DB-C8C0-461F-BD32-C6CAA225C3B0}"/>
              </a:ext>
            </a:extLst>
          </p:cNvPr>
          <p:cNvSpPr txBox="1"/>
          <p:nvPr/>
        </p:nvSpPr>
        <p:spPr>
          <a:xfrm>
            <a:off x="5709087" y="3520732"/>
            <a:ext cx="3078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 Tony Gable and C Squared Studios/</a:t>
            </a:r>
            <a:r>
              <a:rPr lang="en-GB" sz="1000" dirty="0" err="1"/>
              <a:t>Photodisc</a:t>
            </a:r>
            <a:r>
              <a:rPr lang="en-GB" sz="1000" dirty="0"/>
              <a:t>/Getty Images/ Musical Instruments 34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58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The brain grows with learning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44</cp:revision>
  <dcterms:created xsi:type="dcterms:W3CDTF">2016-11-24T16:44:38Z</dcterms:created>
  <dcterms:modified xsi:type="dcterms:W3CDTF">2020-05-22T14:42:29Z</dcterms:modified>
</cp:coreProperties>
</file>