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01622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0CF15A-06C9-4F09-BA84-B9E7222A0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643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Which is the odd one out?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037343F1-6261-4A68-A38C-D52D15120E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446598"/>
              </p:ext>
            </p:extLst>
          </p:nvPr>
        </p:nvGraphicFramePr>
        <p:xfrm>
          <a:off x="1331640" y="914288"/>
          <a:ext cx="6315584" cy="44209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7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7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0453"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80199" marR="80199" marT="40100" marB="40100"/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80199" marR="80199" marT="40100" marB="401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0453"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80199" marR="80199" marT="40100" marB="40100"/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80199" marR="80199" marT="40100" marB="401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4" name="Picture 2">
            <a:extLst>
              <a:ext uri="{FF2B5EF4-FFF2-40B4-BE49-F238E27FC236}">
                <a16:creationId xmlns:a16="http://schemas.microsoft.com/office/drawing/2014/main" id="{A6259B04-AB51-4811-958D-5C88EC211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115" y="3249266"/>
            <a:ext cx="2965633" cy="2000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0F6B527-5272-4530-A406-74C02CF6CBE5}"/>
              </a:ext>
            </a:extLst>
          </p:cNvPr>
          <p:cNvSpPr txBox="1"/>
          <p:nvPr/>
        </p:nvSpPr>
        <p:spPr>
          <a:xfrm>
            <a:off x="1691680" y="1622497"/>
            <a:ext cx="2399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[insert your game screenshot here]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F3EC28-C3A3-4693-941D-EC9DD86FAF5E}"/>
              </a:ext>
            </a:extLst>
          </p:cNvPr>
          <p:cNvSpPr txBox="1"/>
          <p:nvPr/>
        </p:nvSpPr>
        <p:spPr>
          <a:xfrm>
            <a:off x="4848970" y="1622497"/>
            <a:ext cx="2399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[insert your game screenshot here]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4D8423-F55A-4AFD-87C2-A75FD0D95AA8}"/>
              </a:ext>
            </a:extLst>
          </p:cNvPr>
          <p:cNvSpPr txBox="1"/>
          <p:nvPr/>
        </p:nvSpPr>
        <p:spPr>
          <a:xfrm>
            <a:off x="1691680" y="3789040"/>
            <a:ext cx="2399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[insert your game screenshot here]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Which is the odd one out?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38</cp:revision>
  <dcterms:created xsi:type="dcterms:W3CDTF">2016-11-24T16:44:38Z</dcterms:created>
  <dcterms:modified xsi:type="dcterms:W3CDTF">2020-05-22T14:40:06Z</dcterms:modified>
</cp:coreProperties>
</file>