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"/>
  </p:notesMasterIdLst>
  <p:sldIdLst>
    <p:sldId id="313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200"/>
    <a:srgbClr val="0000C0"/>
    <a:srgbClr val="FFF4C0"/>
    <a:srgbClr val="C5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29" autoAdjust="0"/>
    <p:restoredTop sz="92789" autoAdjust="0"/>
  </p:normalViewPr>
  <p:slideViewPr>
    <p:cSldViewPr>
      <p:cViewPr varScale="1">
        <p:scale>
          <a:sx n="92" d="100"/>
          <a:sy n="92" d="100"/>
        </p:scale>
        <p:origin x="108" y="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F2B62F-5F79-4967-996A-33F51C64B319}" type="datetimeFigureOut">
              <a:rPr lang="en-GB" smtClean="0"/>
              <a:t>21/05/2020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0616C2-4FBF-40E1-8045-C3164AAA2C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792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2349BEB-9086-444A-A903-3A6B25613A02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65050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55091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9" name="Picture 8" descr="Hodder branding.jpg">
            <a:extLst>
              <a:ext uri="{FF2B5EF4-FFF2-40B4-BE49-F238E27FC236}">
                <a16:creationId xmlns:a16="http://schemas.microsoft.com/office/drawing/2014/main" id="{6E429E4E-51D1-E945-840A-1090709DDC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25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4CFD01C-50DA-4D46-962D-96247B91E2E4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0768"/>
            <a:ext cx="8229600" cy="388843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791ABC6-486B-5645-BBAC-3F462E7B1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6F246076-7BDC-664B-B672-9A0839C541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43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1EB5887-F251-224C-9942-C330DD5678F9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6296" y="418654"/>
            <a:ext cx="1450504" cy="4882554"/>
          </a:xfrm>
          <a:prstGeom prst="rect">
            <a:avLst/>
          </a:prstGeom>
        </p:spPr>
        <p:txBody>
          <a:bodyPr vert="eaVert"/>
          <a:lstStyle>
            <a:lvl1pPr>
              <a:defRPr b="1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8654"/>
            <a:ext cx="6527576" cy="4882554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EAD2DB6D-AA9C-8644-B93F-6E5176D2824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022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846E5-CC63-CE43-9F25-C214FF8961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F29830-CB36-084D-9BD0-41B20876B8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774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F5803E9-D96F-1B43-94F1-6B9F3C0ECB11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248472"/>
          </a:xfrm>
        </p:spPr>
        <p:txBody>
          <a:bodyPr/>
          <a:lstStyle>
            <a:lvl3pPr>
              <a:buClr>
                <a:srgbClr val="FFD200"/>
              </a:buClr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8F378640-8C09-F54E-AB7D-678932B9D1A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286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3833BA7-3B2E-E94C-A850-F7BC6E4C1234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993083"/>
            <a:ext cx="7772400" cy="66005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9289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86FC8904-CD03-564A-8F28-3D5D4BD953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876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8121554-21E7-2A40-93A7-652C37A96116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2264" y="1166018"/>
            <a:ext cx="4038600" cy="42071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264" y="1166019"/>
            <a:ext cx="4038600" cy="42071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B7AA801-5758-4040-8129-ACFF36DB2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9" name="Picture 8" descr="Hodder branding.jpg">
            <a:extLst>
              <a:ext uri="{FF2B5EF4-FFF2-40B4-BE49-F238E27FC236}">
                <a16:creationId xmlns:a16="http://schemas.microsoft.com/office/drawing/2014/main" id="{BB7BEE32-714B-9541-BBB9-510193C66AA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603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8B2EADA-5B10-0E40-9A8D-6CA5457539F1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6104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6104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700808"/>
            <a:ext cx="4041775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151C25-9EAD-D144-AC79-566682C6C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1" name="Picture 10" descr="Hodder branding.jpg">
            <a:extLst>
              <a:ext uri="{FF2B5EF4-FFF2-40B4-BE49-F238E27FC236}">
                <a16:creationId xmlns:a16="http://schemas.microsoft.com/office/drawing/2014/main" id="{7AC01351-D2CF-6B41-8AB0-0395F7E68A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310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3CA63FF-F18E-8247-AFD1-DDAAA7CAC228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B601D06-4809-4045-9815-4C1AE0F66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FFBEDBCE-6A53-BB46-B074-B98D41337F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178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E0DF18D-5112-0942-AD4C-5BFF808847B0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Hodder branding.jpg">
            <a:extLst>
              <a:ext uri="{FF2B5EF4-FFF2-40B4-BE49-F238E27FC236}">
                <a16:creationId xmlns:a16="http://schemas.microsoft.com/office/drawing/2014/main" id="{B2C1892A-900D-1B43-A21E-DA2D25B13A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653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D3FFBE-A3F3-E848-8D8E-5CCA4C2B7100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1001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39381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AFDAD2A8-2E02-AE43-863E-AA784D3C68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706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8E3FF2-AED4-FE43-8400-A90096CB0F33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F0EA4701-AA4C-A343-A1F9-9C846EEE384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95844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3417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62582"/>
            <a:ext cx="5486400" cy="7106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7772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31249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22AE36-790A-E141-9142-9A03B326C98B}"/>
              </a:ext>
            </a:extLst>
          </p:cNvPr>
          <p:cNvSpPr txBox="1"/>
          <p:nvPr userDrawn="1"/>
        </p:nvSpPr>
        <p:spPr>
          <a:xfrm>
            <a:off x="611560" y="6309320"/>
            <a:ext cx="201622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© Katherine </a:t>
            </a:r>
            <a:r>
              <a:rPr lang="en-US" altLang="en-US" sz="1200" dirty="0" err="1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Muncaster</a:t>
            </a: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 2020</a:t>
            </a:r>
          </a:p>
        </p:txBody>
      </p: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CBED9EA8-3A77-FB4B-BD10-9131367DC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29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00C0"/>
        </a:buClr>
        <a:buSzPct val="100000"/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F6C0B2-5630-0141-9671-3BCAF22D7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F0E5BA-3383-9540-A4DE-DA689A28A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3619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7AAF5588-1DB5-9445-AFEA-DB342B3B06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458823D-84EF-5F49-B430-0521D99B7F0E}"/>
              </a:ext>
            </a:extLst>
          </p:cNvPr>
          <p:cNvSpPr txBox="1"/>
          <p:nvPr userDrawn="1"/>
        </p:nvSpPr>
        <p:spPr>
          <a:xfrm>
            <a:off x="611560" y="6309320"/>
            <a:ext cx="201622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© Katherine </a:t>
            </a:r>
            <a:r>
              <a:rPr lang="en-US" altLang="en-US" sz="1200" dirty="0" err="1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Muncaster</a:t>
            </a: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 2020</a:t>
            </a:r>
          </a:p>
        </p:txBody>
      </p:sp>
    </p:spTree>
    <p:extLst>
      <p:ext uri="{BB962C8B-B14F-4D97-AF65-F5344CB8AC3E}">
        <p14:creationId xmlns:p14="http://schemas.microsoft.com/office/powerpoint/2010/main" val="255224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BB81F1F-D9AA-4C74-9E2B-6F13945D378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Did you know that snails move about 1.3 cm a minute?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AA1CD64-4EE4-44B5-962F-310958B207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3264" y="3068959"/>
            <a:ext cx="4038600" cy="230425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They are one of the slowest creatures on the planet.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Snails are very strong. They can lift 10 times their body weight!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40CF15A-06C9-4F09-BA84-B9E7222A0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dirty="0"/>
              <a:t>Snail facts</a:t>
            </a:r>
          </a:p>
        </p:txBody>
      </p:sp>
      <p:pic>
        <p:nvPicPr>
          <p:cNvPr id="7" name="Picture 3" descr="N:\Hodder Primary and Rising Stars\Company\Publishing\WIP\school improvement\Growth Mindset\proofs\high res 20160921\03_19.jpg">
            <a:extLst>
              <a:ext uri="{FF2B5EF4-FFF2-40B4-BE49-F238E27FC236}">
                <a16:creationId xmlns:a16="http://schemas.microsoft.com/office/drawing/2014/main" id="{10D28D11-ED10-4B32-B588-F855097966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64" y="2636912"/>
            <a:ext cx="3737743" cy="2485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98AD72B-5D61-4D3F-B2DC-4D3E9B702DAC}"/>
              </a:ext>
            </a:extLst>
          </p:cNvPr>
          <p:cNvSpPr txBox="1"/>
          <p:nvPr/>
        </p:nvSpPr>
        <p:spPr>
          <a:xfrm>
            <a:off x="2382079" y="5122252"/>
            <a:ext cx="1818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dirty="0"/>
              <a:t>© Hans-Peter </a:t>
            </a:r>
            <a:r>
              <a:rPr lang="en-GB" sz="1000" dirty="0" err="1"/>
              <a:t>Moehlig</a:t>
            </a:r>
            <a:r>
              <a:rPr lang="en-GB" sz="1000" dirty="0"/>
              <a:t> / </a:t>
            </a:r>
            <a:r>
              <a:rPr lang="en-GB" sz="1000" dirty="0" err="1"/>
              <a:t>Fotolia</a:t>
            </a:r>
            <a:endParaRPr lang="en-GB" sz="1000" dirty="0"/>
          </a:p>
        </p:txBody>
      </p:sp>
      <p:pic>
        <p:nvPicPr>
          <p:cNvPr id="10" name="Picture 2" descr="N:\Hodder Primary and Rising Stars\Company\Publishing\WIP\school improvement\Growth Mindset\proofs\high res 20160921\03_18.jpg">
            <a:extLst>
              <a:ext uri="{FF2B5EF4-FFF2-40B4-BE49-F238E27FC236}">
                <a16:creationId xmlns:a16="http://schemas.microsoft.com/office/drawing/2014/main" id="{9C6B1401-D9D5-4947-813A-E0332F2CEB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0864" y="562669"/>
            <a:ext cx="4182940" cy="2218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8EB72CA-EC81-4A09-9EDE-F83D937EF0D0}"/>
              </a:ext>
            </a:extLst>
          </p:cNvPr>
          <p:cNvSpPr txBox="1"/>
          <p:nvPr/>
        </p:nvSpPr>
        <p:spPr>
          <a:xfrm>
            <a:off x="7532939" y="2780928"/>
            <a:ext cx="11320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dirty="0"/>
              <a:t>© </a:t>
            </a:r>
            <a:r>
              <a:rPr lang="en-GB" sz="1000" dirty="0" err="1"/>
              <a:t>Jack.Q</a:t>
            </a:r>
            <a:r>
              <a:rPr lang="en-GB" sz="1000" dirty="0"/>
              <a:t> – </a:t>
            </a:r>
            <a:r>
              <a:rPr lang="en-GB" sz="1000" dirty="0" err="1"/>
              <a:t>Fotolia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733487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50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Helvetica</vt:lpstr>
      <vt:lpstr>Office Theme</vt:lpstr>
      <vt:lpstr>Custom Design</vt:lpstr>
      <vt:lpstr>Snail facts</vt:lpstr>
    </vt:vector>
  </TitlesOfParts>
  <Company>Hachette UK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a Growth Mindset</dc:title>
  <dc:creator>Lily.Hollins</dc:creator>
  <cp:lastModifiedBy>Ella and George Stephenson</cp:lastModifiedBy>
  <cp:revision>36</cp:revision>
  <dcterms:created xsi:type="dcterms:W3CDTF">2016-11-24T16:44:38Z</dcterms:created>
  <dcterms:modified xsi:type="dcterms:W3CDTF">2020-05-21T10:37:22Z</dcterms:modified>
</cp:coreProperties>
</file>