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313" r:id="rId3"/>
    <p:sldId id="314" r:id="rId4"/>
    <p:sldId id="315" r:id="rId5"/>
    <p:sldId id="317" r:id="rId6"/>
    <p:sldId id="31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0000C0"/>
    <a:srgbClr val="FFF4C0"/>
    <a:srgbClr val="C5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9" autoAdjust="0"/>
    <p:restoredTop sz="92789" autoAdjust="0"/>
  </p:normalViewPr>
  <p:slideViewPr>
    <p:cSldViewPr>
      <p:cViewPr varScale="1">
        <p:scale>
          <a:sx n="106" d="100"/>
          <a:sy n="106" d="100"/>
        </p:scale>
        <p:origin x="172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2B62F-5F79-4967-996A-33F51C64B319}" type="datetimeFigureOut">
              <a:rPr lang="en-GB" smtClean="0"/>
              <a:t>26/08/2020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616C2-4FBF-40E1-8045-C3164AAA2C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79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349BEB-9086-444A-A903-3A6B25613A02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65050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5509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6E429E4E-51D1-E945-840A-1090709DD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4CFD01C-50DA-4D46-962D-96247B91E2E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38884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91ABC6-486B-5645-BBAC-3F462E7B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6F246076-7BDC-664B-B672-9A0839C54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1EB5887-F251-224C-9942-C330DD5678F9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418654"/>
            <a:ext cx="1450504" cy="4882554"/>
          </a:xfrm>
          <a:prstGeom prst="rect">
            <a:avLst/>
          </a:prstGeom>
        </p:spPr>
        <p:txBody>
          <a:bodyPr vert="eaVert"/>
          <a:lstStyle>
            <a:lvl1pPr>
              <a:defRPr b="1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8654"/>
            <a:ext cx="6527576" cy="488255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EAD2DB6D-AA9C-8644-B93F-6E5176D2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846E5-CC63-CE43-9F25-C214FF896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29830-CB36-084D-9BD0-41B20876B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7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F5803E9-D96F-1B43-94F1-6B9F3C0ECB1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248472"/>
          </a:xfrm>
        </p:spPr>
        <p:txBody>
          <a:bodyPr/>
          <a:lstStyle>
            <a:lvl3pPr>
              <a:buClr>
                <a:srgbClr val="FFD200"/>
              </a:buCl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8F378640-8C09-F54E-AB7D-678932B9D1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33BA7-3B2E-E94C-A850-F7BC6E4C1234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993083"/>
            <a:ext cx="7772400" cy="66005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86FC8904-CD03-564A-8F28-3D5D4BD95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7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121554-21E7-2A40-93A7-652C37A96116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264" y="1166018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64" y="1166019"/>
            <a:ext cx="4038600" cy="42071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AA801-5758-4040-8129-ACFF36DB2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" name="Picture 8" descr="Hodder branding.jpg">
            <a:extLst>
              <a:ext uri="{FF2B5EF4-FFF2-40B4-BE49-F238E27FC236}">
                <a16:creationId xmlns:a16="http://schemas.microsoft.com/office/drawing/2014/main" id="{BB7BEE32-714B-9541-BBB9-510193C66A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8B2EADA-5B10-0E40-9A8D-6CA5457539F1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151C25-9EAD-D144-AC79-566682C6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1" name="Picture 10" descr="Hodder branding.jpg">
            <a:extLst>
              <a:ext uri="{FF2B5EF4-FFF2-40B4-BE49-F238E27FC236}">
                <a16:creationId xmlns:a16="http://schemas.microsoft.com/office/drawing/2014/main" id="{7AC01351-D2CF-6B41-8AB0-0395F7E68A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CA63FF-F18E-8247-AFD1-DDAAA7CAC228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601D06-4809-4045-9815-4C1AE0F66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0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FFBEDBCE-6A53-BB46-B074-B98D41337F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7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E0DF18D-5112-0942-AD4C-5BFF808847B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dder branding.jpg">
            <a:extLst>
              <a:ext uri="{FF2B5EF4-FFF2-40B4-BE49-F238E27FC236}">
                <a16:creationId xmlns:a16="http://schemas.microsoft.com/office/drawing/2014/main" id="{B2C1892A-900D-1B43-A21E-DA2D25B13A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5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D3FFBE-A3F3-E848-8D8E-5CCA4C2B7100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100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9381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AFDAD2A8-2E02-AE43-863E-AA784D3C68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0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8E3FF2-AED4-FE43-8400-A90096CB0F33}"/>
              </a:ext>
            </a:extLst>
          </p:cNvPr>
          <p:cNvSpPr/>
          <p:nvPr userDrawn="1"/>
        </p:nvSpPr>
        <p:spPr>
          <a:xfrm>
            <a:off x="251520" y="260648"/>
            <a:ext cx="8640960" cy="5184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Hodder branding.jpg">
            <a:extLst>
              <a:ext uri="{FF2B5EF4-FFF2-40B4-BE49-F238E27FC236}">
                <a16:creationId xmlns:a16="http://schemas.microsoft.com/office/drawing/2014/main" id="{F0EA4701-AA4C-A343-A1F9-9C846EEE38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958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341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62582"/>
            <a:ext cx="5486400" cy="7106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777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22AE36-790A-E141-9142-9A03B326C98B}"/>
              </a:ext>
            </a:extLst>
          </p:cNvPr>
          <p:cNvSpPr txBox="1"/>
          <p:nvPr userDrawn="1"/>
        </p:nvSpPr>
        <p:spPr>
          <a:xfrm>
            <a:off x="611560" y="6309320"/>
            <a:ext cx="201622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BED9EA8-3A77-FB4B-BD10-9131367D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C0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F6C0B2-5630-0141-9671-3BCAF22D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F0E5BA-3383-9540-A4DE-DA689A28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3619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 descr="Hodder branding.jpg">
            <a:extLst>
              <a:ext uri="{FF2B5EF4-FFF2-40B4-BE49-F238E27FC236}">
                <a16:creationId xmlns:a16="http://schemas.microsoft.com/office/drawing/2014/main" id="{7AAF5588-1DB5-9445-AFEA-DB342B3B0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29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6476"/>
            <a:ext cx="9144000" cy="1831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8823D-84EF-5F49-B430-0521D99B7F0E}"/>
              </a:ext>
            </a:extLst>
          </p:cNvPr>
          <p:cNvSpPr txBox="1"/>
          <p:nvPr userDrawn="1"/>
        </p:nvSpPr>
        <p:spPr>
          <a:xfrm>
            <a:off x="611560" y="6309320"/>
            <a:ext cx="201622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© Katherine </a:t>
            </a:r>
            <a:r>
              <a:rPr lang="en-US" altLang="en-US" sz="1200" dirty="0" err="1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Muncaster</a:t>
            </a:r>
            <a:r>
              <a:rPr lang="en-US" altLang="en-US" sz="1200" dirty="0">
                <a:solidFill>
                  <a:schemeClr val="bg1">
                    <a:lumMod val="95000"/>
                  </a:schemeClr>
                </a:solidFill>
                <a:latin typeface="Helvetica"/>
                <a:cs typeface="Helvetica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55224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Izuy9fcf1k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boy&#10;&#10;Description automatically generated">
            <a:extLst>
              <a:ext uri="{FF2B5EF4-FFF2-40B4-BE49-F238E27FC236}">
                <a16:creationId xmlns:a16="http://schemas.microsoft.com/office/drawing/2014/main" id="{1A8F68CD-B347-4C8C-857A-5C2F2CE0D7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158" y="2948374"/>
            <a:ext cx="2476123" cy="2022167"/>
          </a:xfrm>
          <a:prstGeom prst="rect">
            <a:avLst/>
          </a:prstGeom>
        </p:spPr>
      </p:pic>
      <p:sp>
        <p:nvSpPr>
          <p:cNvPr id="19" name="Title 3">
            <a:extLst>
              <a:ext uri="{FF2B5EF4-FFF2-40B4-BE49-F238E27FC236}">
                <a16:creationId xmlns:a16="http://schemas.microsoft.com/office/drawing/2014/main" id="{8F00CD08-8960-4AFE-876A-876283C3C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63"/>
          </a:xfrm>
        </p:spPr>
        <p:txBody>
          <a:bodyPr>
            <a:normAutofit fontScale="90000"/>
          </a:bodyPr>
          <a:lstStyle/>
          <a:p>
            <a:r>
              <a:rPr lang="en-GB" dirty="0"/>
              <a:t>How are these things connected?</a:t>
            </a:r>
          </a:p>
        </p:txBody>
      </p:sp>
      <p:pic>
        <p:nvPicPr>
          <p:cNvPr id="3" name="Picture 2" descr="A picture containing accessory, bandage, brick&#10;&#10;Description automatically generated">
            <a:extLst>
              <a:ext uri="{FF2B5EF4-FFF2-40B4-BE49-F238E27FC236}">
                <a16:creationId xmlns:a16="http://schemas.microsoft.com/office/drawing/2014/main" id="{7B32619E-7732-4007-8F6B-1C0C5E6B74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28546"/>
            <a:ext cx="2697713" cy="1801285"/>
          </a:xfrm>
          <a:prstGeom prst="rect">
            <a:avLst/>
          </a:prstGeom>
        </p:spPr>
      </p:pic>
      <p:pic>
        <p:nvPicPr>
          <p:cNvPr id="7" name="Picture 6" descr="A picture containing sitting, green, small, table&#10;&#10;Description automatically generated">
            <a:extLst>
              <a:ext uri="{FF2B5EF4-FFF2-40B4-BE49-F238E27FC236}">
                <a16:creationId xmlns:a16="http://schemas.microsoft.com/office/drawing/2014/main" id="{8CF50FCF-A185-49A4-A4F6-3BC66A12AF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082" y="1080703"/>
            <a:ext cx="2726760" cy="1817840"/>
          </a:xfrm>
          <a:prstGeom prst="rect">
            <a:avLst/>
          </a:prstGeom>
        </p:spPr>
      </p:pic>
      <p:pic>
        <p:nvPicPr>
          <p:cNvPr id="5" name="Picture 4" descr="A picture containing person, eating, food, baby&#10;&#10;Description automatically generated">
            <a:extLst>
              <a:ext uri="{FF2B5EF4-FFF2-40B4-BE49-F238E27FC236}">
                <a16:creationId xmlns:a16="http://schemas.microsoft.com/office/drawing/2014/main" id="{309E23C8-1602-40A4-9D26-5FF4F69859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6"/>
          <a:stretch/>
        </p:blipFill>
        <p:spPr>
          <a:xfrm>
            <a:off x="6121596" y="1080703"/>
            <a:ext cx="2124643" cy="313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ADF5E4-6432-4C92-BD9C-786AF6AB23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71700" y="1628800"/>
            <a:ext cx="5400600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Now watch this </a:t>
            </a:r>
            <a:r>
              <a:rPr lang="en-GB" sz="3200" dirty="0">
                <a:hlinkClick r:id="rId2"/>
              </a:rPr>
              <a:t>video</a:t>
            </a:r>
            <a:r>
              <a:rPr lang="en-GB" sz="3200" dirty="0"/>
              <a:t> of a baby learning an important skill.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F90F94-185D-4896-98F8-78FF3D2D7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learning process</a:t>
            </a:r>
          </a:p>
        </p:txBody>
      </p:sp>
    </p:spTree>
    <p:extLst>
      <p:ext uri="{BB962C8B-B14F-4D97-AF65-F5344CB8AC3E}">
        <p14:creationId xmlns:p14="http://schemas.microsoft.com/office/powerpoint/2010/main" val="38028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7445EC-AB1A-469A-B86A-78661DCAA8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952" y="1325401"/>
            <a:ext cx="7360096" cy="4207198"/>
          </a:xfrm>
        </p:spPr>
        <p:txBody>
          <a:bodyPr>
            <a:normAutofit/>
          </a:bodyPr>
          <a:lstStyle/>
          <a:p>
            <a:r>
              <a:rPr lang="en-GB" sz="3200" dirty="0"/>
              <a:t>What was happening in the clip?</a:t>
            </a:r>
          </a:p>
          <a:p>
            <a:r>
              <a:rPr lang="en-GB" sz="3200" dirty="0"/>
              <a:t>What was the baby learning to do?</a:t>
            </a:r>
          </a:p>
          <a:p>
            <a:r>
              <a:rPr lang="en-GB" sz="3200" dirty="0"/>
              <a:t>What happened when he couldn’t do it?</a:t>
            </a:r>
          </a:p>
          <a:p>
            <a:r>
              <a:rPr lang="en-GB" sz="3200" dirty="0"/>
              <a:t>Why do you think I chose this clip for you to watch?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14755A-5112-4651-8FD9-CBA281E41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learning process</a:t>
            </a:r>
          </a:p>
        </p:txBody>
      </p:sp>
    </p:spTree>
    <p:extLst>
      <p:ext uri="{BB962C8B-B14F-4D97-AF65-F5344CB8AC3E}">
        <p14:creationId xmlns:p14="http://schemas.microsoft.com/office/powerpoint/2010/main" val="3748008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0EC16E-9C78-414A-891F-CC2032407B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980" y="980728"/>
            <a:ext cx="6884404" cy="4207198"/>
          </a:xfrm>
        </p:spPr>
        <p:txBody>
          <a:bodyPr>
            <a:normAutofit/>
          </a:bodyPr>
          <a:lstStyle/>
          <a:p>
            <a:r>
              <a:rPr lang="en-GB" dirty="0"/>
              <a:t>We are born to do lots of things, including how to walk, eat, talk, play …</a:t>
            </a:r>
          </a:p>
          <a:p>
            <a:r>
              <a:rPr lang="en-GB" dirty="0"/>
              <a:t>We are born curious and eager about the world around us.</a:t>
            </a:r>
          </a:p>
          <a:p>
            <a:r>
              <a:rPr lang="en-GB" dirty="0"/>
              <a:t>We keep learning until we can do all these things.</a:t>
            </a:r>
          </a:p>
          <a:p>
            <a:r>
              <a:rPr lang="en-GB" dirty="0"/>
              <a:t>But sometimes learning can be tricky, we can make mistakes and find things challenging.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363D0B-638D-4471-8A91-66BB60B4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learning process</a:t>
            </a:r>
          </a:p>
        </p:txBody>
      </p:sp>
    </p:spTree>
    <p:extLst>
      <p:ext uri="{BB962C8B-B14F-4D97-AF65-F5344CB8AC3E}">
        <p14:creationId xmlns:p14="http://schemas.microsoft.com/office/powerpoint/2010/main" val="422622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4FCA9F-F5D3-48BA-9EBB-96D8E1FBB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81826" y="1196752"/>
            <a:ext cx="6380348" cy="36311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200" dirty="0"/>
              <a:t>Think about something you had to learn that you found challenging.</a:t>
            </a:r>
          </a:p>
          <a:p>
            <a:r>
              <a:rPr lang="en-GB" sz="3200" dirty="0"/>
              <a:t>How did you feel?</a:t>
            </a:r>
          </a:p>
          <a:p>
            <a:r>
              <a:rPr lang="en-GB" sz="3200" dirty="0"/>
              <a:t>What happened when you made a mistake?</a:t>
            </a:r>
          </a:p>
          <a:p>
            <a:r>
              <a:rPr lang="en-GB" sz="3200" dirty="0"/>
              <a:t>What helped you to overcome the challenges?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F58249-E5C1-49F7-83C9-168794F25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Your own learning</a:t>
            </a:r>
          </a:p>
        </p:txBody>
      </p:sp>
    </p:spTree>
    <p:extLst>
      <p:ext uri="{BB962C8B-B14F-4D97-AF65-F5344CB8AC3E}">
        <p14:creationId xmlns:p14="http://schemas.microsoft.com/office/powerpoint/2010/main" val="2610658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158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Office Theme</vt:lpstr>
      <vt:lpstr>Custom Design</vt:lpstr>
      <vt:lpstr>How are these things connected?</vt:lpstr>
      <vt:lpstr>The learning process</vt:lpstr>
      <vt:lpstr>The learning process</vt:lpstr>
      <vt:lpstr>The learning process</vt:lpstr>
      <vt:lpstr>Your own learning</vt:lpstr>
    </vt:vector>
  </TitlesOfParts>
  <Company>Hachette 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Growth Mindset</dc:title>
  <dc:creator>Lily.Hollins</dc:creator>
  <cp:lastModifiedBy>Megan Symons</cp:lastModifiedBy>
  <cp:revision>40</cp:revision>
  <dcterms:created xsi:type="dcterms:W3CDTF">2016-11-24T16:44:38Z</dcterms:created>
  <dcterms:modified xsi:type="dcterms:W3CDTF">2020-08-26T13:26:25Z</dcterms:modified>
</cp:coreProperties>
</file>