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3042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64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Which is the odd one out? Why?</a:t>
            </a:r>
          </a:p>
        </p:txBody>
      </p:sp>
      <p:pic>
        <p:nvPicPr>
          <p:cNvPr id="8" name="Picture 2" descr="N:\Hodder Primary and Rising Stars\Company\Publishing\WIP\school improvement\Growth Mindset\proofs\high res 20160921\08_03.jpg">
            <a:extLst>
              <a:ext uri="{FF2B5EF4-FFF2-40B4-BE49-F238E27FC236}">
                <a16:creationId xmlns:a16="http://schemas.microsoft.com/office/drawing/2014/main" id="{4D6052A5-6D30-43C5-8DFF-48EA5CA27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0" y="1052735"/>
            <a:ext cx="3307783" cy="248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N:\Hodder Primary and Rising Stars\Company\Publishing\WIP\school improvement\Growth Mindset\proofs\high res 20160921\06_18.jpg">
            <a:extLst>
              <a:ext uri="{FF2B5EF4-FFF2-40B4-BE49-F238E27FC236}">
                <a16:creationId xmlns:a16="http://schemas.microsoft.com/office/drawing/2014/main" id="{E6696D45-574D-468F-904D-ED685F789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046" y="1052735"/>
            <a:ext cx="3307784" cy="220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N:\Hodder Primary and Rising Stars\Company\Publishing\WIP\school improvement\Growth Mindset\proofs\high res 20160921\06_19.jpg">
            <a:extLst>
              <a:ext uri="{FF2B5EF4-FFF2-40B4-BE49-F238E27FC236}">
                <a16:creationId xmlns:a16="http://schemas.microsoft.com/office/drawing/2014/main" id="{D7085003-6BC1-4081-AEA3-7EB187249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82" y="2899799"/>
            <a:ext cx="3563888" cy="237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24E765-4EFF-4ED1-A56F-25FE246379E0}"/>
              </a:ext>
            </a:extLst>
          </p:cNvPr>
          <p:cNvSpPr txBox="1"/>
          <p:nvPr/>
        </p:nvSpPr>
        <p:spPr>
          <a:xfrm>
            <a:off x="2483768" y="5174219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Comstock Images/Getty Images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Which is the odd one out? Why?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40</cp:revision>
  <dcterms:created xsi:type="dcterms:W3CDTF">2016-11-24T16:44:38Z</dcterms:created>
  <dcterms:modified xsi:type="dcterms:W3CDTF">2020-05-22T14:41:01Z</dcterms:modified>
</cp:coreProperties>
</file>