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73630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FA9A2B4-19CD-454B-9D43-322CB28D63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557421"/>
            <a:ext cx="4190767" cy="41044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dirty="0"/>
              <a:t>Even though he loves chicken nuggets, he tries to go for 3 months without them.</a:t>
            </a:r>
            <a:endParaRPr lang="en-GB" sz="1000" dirty="0"/>
          </a:p>
          <a:p>
            <a:pPr marL="0" indent="0">
              <a:buNone/>
            </a:pPr>
            <a:r>
              <a:rPr lang="en-GB" sz="2200" dirty="0"/>
              <a:t>Instead, on a typical day, he eats:</a:t>
            </a:r>
            <a:endParaRPr lang="en-GB" sz="1600" b="1" dirty="0"/>
          </a:p>
          <a:p>
            <a:r>
              <a:rPr lang="en-GB" sz="2200" b="1" dirty="0"/>
              <a:t>Breakfast: </a:t>
            </a:r>
            <a:r>
              <a:rPr lang="en-GB" sz="2200" dirty="0"/>
              <a:t>Ackee and saltfish </a:t>
            </a:r>
            <a:br>
              <a:rPr lang="en-GB" sz="2200" dirty="0"/>
            </a:br>
            <a:r>
              <a:rPr lang="en-GB" sz="2200" dirty="0"/>
              <a:t>(a traditional Jamaican dish) with dumplings, cooked banana, yellow yam and potato</a:t>
            </a:r>
            <a:endParaRPr lang="en-GB" sz="1600" b="1" dirty="0"/>
          </a:p>
          <a:p>
            <a:r>
              <a:rPr lang="en-GB" sz="2200" b="1" dirty="0"/>
              <a:t>Lunch: </a:t>
            </a:r>
            <a:r>
              <a:rPr lang="en-GB" sz="2200" dirty="0"/>
              <a:t>Pasta and chicken breast</a:t>
            </a:r>
            <a:endParaRPr lang="en-GB" sz="2200" b="1" dirty="0"/>
          </a:p>
          <a:p>
            <a:r>
              <a:rPr lang="en-GB" sz="2200" b="1" dirty="0"/>
              <a:t>Dinner: </a:t>
            </a:r>
            <a:r>
              <a:rPr lang="en-GB" sz="2200" dirty="0"/>
              <a:t>Rice and peas with pork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4E63D201-2124-478B-8549-5087FCEB5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89327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Usain Bolt</a:t>
            </a:r>
            <a:br>
              <a:rPr lang="en-GB" dirty="0"/>
            </a:br>
            <a:r>
              <a:rPr lang="en-GB" sz="3100" b="0" dirty="0">
                <a:solidFill>
                  <a:schemeClr val="tx1"/>
                </a:solidFill>
              </a:rPr>
              <a:t>He trains for 90 minutes at least 4 times a day.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652954D-90AE-40A8-9320-0F2F4801D8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76056" y="1557421"/>
            <a:ext cx="3524200" cy="648073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Did you know …?</a:t>
            </a:r>
          </a:p>
        </p:txBody>
      </p:sp>
      <p:pic>
        <p:nvPicPr>
          <p:cNvPr id="26" name="Picture 2" descr="N:\Hodder Primary and Rising Stars\Company\Publishing\WIP\school improvement\Growth Mindset\proofs\high res 20160921\05_01.jpg">
            <a:extLst>
              <a:ext uri="{FF2B5EF4-FFF2-40B4-BE49-F238E27FC236}">
                <a16:creationId xmlns:a16="http://schemas.microsoft.com/office/drawing/2014/main" id="{0B47EF99-509D-4983-8999-0CA9CFF8F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7967" y="2205494"/>
            <a:ext cx="4038833" cy="2644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B924B79-429E-47E8-9BC1-22DEA9521839}"/>
              </a:ext>
            </a:extLst>
          </p:cNvPr>
          <p:cNvSpPr txBox="1"/>
          <p:nvPr/>
        </p:nvSpPr>
        <p:spPr>
          <a:xfrm>
            <a:off x="6118251" y="4850065"/>
            <a:ext cx="2568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</a:t>
            </a:r>
            <a:r>
              <a:rPr lang="en-GB" sz="1000" dirty="0" err="1"/>
              <a:t>Kaliva</a:t>
            </a:r>
            <a:r>
              <a:rPr lang="en-GB" sz="1000"/>
              <a:t>/Shutterstock.com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87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Usain Bolt He trains for 90 minutes at least 4 times a day.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39</cp:revision>
  <dcterms:created xsi:type="dcterms:W3CDTF">2016-11-24T16:44:38Z</dcterms:created>
  <dcterms:modified xsi:type="dcterms:W3CDTF">2020-05-22T14:39:05Z</dcterms:modified>
</cp:coreProperties>
</file>