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37626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>
            <a:extLst>
              <a:ext uri="{FF2B5EF4-FFF2-40B4-BE49-F238E27FC236}">
                <a16:creationId xmlns:a16="http://schemas.microsoft.com/office/drawing/2014/main" id="{811B0192-8D3F-4263-ABBB-79F9B2979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688039"/>
            <a:ext cx="1232325" cy="11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0B4823B7-63A3-4403-BEAD-092F5AFC3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421" y="1556573"/>
            <a:ext cx="2703668" cy="102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16C98293-C91E-44A0-8EB7-ED71CD5D4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664" y="431149"/>
            <a:ext cx="1252620" cy="113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F93E8AC0-3EF6-4AC8-9DE4-A3EC1B142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25" y="425067"/>
            <a:ext cx="2722061" cy="101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>
            <a:extLst>
              <a:ext uri="{FF2B5EF4-FFF2-40B4-BE49-F238E27FC236}">
                <a16:creationId xmlns:a16="http://schemas.microsoft.com/office/drawing/2014/main" id="{D4E86DF3-2CCE-4589-8930-2B6D43335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45583"/>
            <a:ext cx="1232326" cy="112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9">
            <a:extLst>
              <a:ext uri="{FF2B5EF4-FFF2-40B4-BE49-F238E27FC236}">
                <a16:creationId xmlns:a16="http://schemas.microsoft.com/office/drawing/2014/main" id="{D6069E09-2B2A-4628-B5E6-B751CF935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87479"/>
            <a:ext cx="1232326" cy="112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B553029F-F27C-4782-901B-16FED9D31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92" y="4434323"/>
            <a:ext cx="2703668" cy="85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1">
            <a:extLst>
              <a:ext uri="{FF2B5EF4-FFF2-40B4-BE49-F238E27FC236}">
                <a16:creationId xmlns:a16="http://schemas.microsoft.com/office/drawing/2014/main" id="{0DFD6EAE-9C1A-456B-91FC-D75CE651B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292" y="2702996"/>
            <a:ext cx="2752044" cy="160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PowerPoint Presentation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40</cp:revision>
  <dcterms:created xsi:type="dcterms:W3CDTF">2016-11-24T16:44:38Z</dcterms:created>
  <dcterms:modified xsi:type="dcterms:W3CDTF">2020-05-22T14:41:39Z</dcterms:modified>
</cp:coreProperties>
</file>