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31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200"/>
    <a:srgbClr val="0000C0"/>
    <a:srgbClr val="FFF4C0"/>
    <a:srgbClr val="C5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9" autoAdjust="0"/>
    <p:restoredTop sz="92789" autoAdjust="0"/>
  </p:normalViewPr>
  <p:slideViewPr>
    <p:cSldViewPr>
      <p:cViewPr varScale="1">
        <p:scale>
          <a:sx n="92" d="100"/>
          <a:sy n="92" d="100"/>
        </p:scale>
        <p:origin x="108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2B62F-5F79-4967-996A-33F51C64B319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616C2-4FBF-40E1-8045-C3164AAA2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9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2349BEB-9086-444A-A903-3A6B25613A02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5050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5509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6E429E4E-51D1-E945-840A-1090709DDC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4CFD01C-50DA-4D46-962D-96247B91E2E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0768"/>
            <a:ext cx="8229600" cy="38884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791ABC6-486B-5645-BBAC-3F462E7B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6F246076-7BDC-664B-B672-9A0839C541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1EB5887-F251-224C-9942-C330DD5678F9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418654"/>
            <a:ext cx="1450504" cy="4882554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8654"/>
            <a:ext cx="6527576" cy="488255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EAD2DB6D-AA9C-8644-B93F-6E5176D282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0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846E5-CC63-CE43-9F25-C214FF896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F29830-CB36-084D-9BD0-41B20876B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7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F5803E9-D96F-1B43-94F1-6B9F3C0ECB1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248472"/>
          </a:xfrm>
        </p:spPr>
        <p:txBody>
          <a:bodyPr/>
          <a:lstStyle>
            <a:lvl3pPr>
              <a:buClr>
                <a:srgbClr val="FFD200"/>
              </a:buClr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8F378640-8C09-F54E-AB7D-678932B9D1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8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833BA7-3B2E-E94C-A850-F7BC6E4C123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993083"/>
            <a:ext cx="7772400" cy="66005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86FC8904-CD03-564A-8F28-3D5D4BD953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7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121554-21E7-2A40-93A7-652C37A96116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264" y="1166018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264" y="1166019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AA801-5758-4040-8129-ACFF36DB2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BB7BEE32-714B-9541-BBB9-510193C66A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0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8B2EADA-5B10-0E40-9A8D-6CA5457539F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104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104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151C25-9EAD-D144-AC79-566682C6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Hodder branding.jpg">
            <a:extLst>
              <a:ext uri="{FF2B5EF4-FFF2-40B4-BE49-F238E27FC236}">
                <a16:creationId xmlns:a16="http://schemas.microsoft.com/office/drawing/2014/main" id="{7AC01351-D2CF-6B41-8AB0-0395F7E68A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1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CA63FF-F18E-8247-AFD1-DDAAA7CAC228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01D06-4809-4045-9815-4C1AE0F66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FFBEDBCE-6A53-BB46-B074-B98D41337F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7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0DF18D-5112-0942-AD4C-5BFF808847B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odder branding.jpg">
            <a:extLst>
              <a:ext uri="{FF2B5EF4-FFF2-40B4-BE49-F238E27FC236}">
                <a16:creationId xmlns:a16="http://schemas.microsoft.com/office/drawing/2014/main" id="{B2C1892A-900D-1B43-A21E-DA2D25B13A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5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3FFBE-A3F3-E848-8D8E-5CCA4C2B710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100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9381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AFDAD2A8-2E02-AE43-863E-AA784D3C68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0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8E3FF2-AED4-FE43-8400-A90096CB0F33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F0EA4701-AA4C-A343-A1F9-9C846EEE38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95844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341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62582"/>
            <a:ext cx="5486400" cy="7106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777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124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22AE36-790A-E141-9142-9A03B326C98B}"/>
              </a:ext>
            </a:extLst>
          </p:cNvPr>
          <p:cNvSpPr txBox="1"/>
          <p:nvPr userDrawn="1"/>
        </p:nvSpPr>
        <p:spPr>
          <a:xfrm>
            <a:off x="611560" y="6309320"/>
            <a:ext cx="22322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Katherine </a:t>
            </a:r>
            <a:r>
              <a:rPr lang="en-US" altLang="en-US" sz="1200" dirty="0" err="1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Muncaster</a:t>
            </a: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 2020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CBED9EA8-3A77-FB4B-BD10-9131367DC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00C0"/>
        </a:buClr>
        <a:buSzPct val="100000"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F6C0B2-5630-0141-9671-3BCAF22D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0E5BA-3383-9540-A4DE-DA689A28A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61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7AAF5588-1DB5-9445-AFEA-DB342B3B0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8823D-84EF-5F49-B430-0521D99B7F0E}"/>
              </a:ext>
            </a:extLst>
          </p:cNvPr>
          <p:cNvSpPr txBox="1"/>
          <p:nvPr userDrawn="1"/>
        </p:nvSpPr>
        <p:spPr>
          <a:xfrm>
            <a:off x="611560" y="6309320"/>
            <a:ext cx="17277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AUTHOR???? 2020</a:t>
            </a:r>
          </a:p>
        </p:txBody>
      </p:sp>
    </p:spTree>
    <p:extLst>
      <p:ext uri="{BB962C8B-B14F-4D97-AF65-F5344CB8AC3E}">
        <p14:creationId xmlns:p14="http://schemas.microsoft.com/office/powerpoint/2010/main" val="2552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2">
            <a:extLst>
              <a:ext uri="{FF2B5EF4-FFF2-40B4-BE49-F238E27FC236}">
                <a16:creationId xmlns:a16="http://schemas.microsoft.com/office/drawing/2014/main" id="{CAF1F8CC-210B-4B9F-99E3-24D4B6A634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323" y="548680"/>
            <a:ext cx="8051353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348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 Theme</vt:lpstr>
      <vt:lpstr>Custom Design</vt:lpstr>
      <vt:lpstr>PowerPoint Presentation</vt:lpstr>
    </vt:vector>
  </TitlesOfParts>
  <Company>Hachette UK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Growth Mindset</dc:title>
  <dc:creator>Lily.Hollins</dc:creator>
  <cp:lastModifiedBy>Ella and George Stephenson</cp:lastModifiedBy>
  <cp:revision>49</cp:revision>
  <dcterms:created xsi:type="dcterms:W3CDTF">2016-11-24T16:44:38Z</dcterms:created>
  <dcterms:modified xsi:type="dcterms:W3CDTF">2020-05-22T14:43:12Z</dcterms:modified>
</cp:coreProperties>
</file>