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13" r:id="rId3"/>
    <p:sldId id="31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0"/>
    <a:srgbClr val="FFD20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19442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3">
            <a:extLst>
              <a:ext uri="{FF2B5EF4-FFF2-40B4-BE49-F238E27FC236}">
                <a16:creationId xmlns:a16="http://schemas.microsoft.com/office/drawing/2014/main" id="{861F0061-B661-4362-8EC0-CEFC58E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How the brain works during learning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A908BC-36DB-4D71-9E3E-7A10097E5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92" y="836711"/>
            <a:ext cx="4321015" cy="439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4E49EC-9D39-4D58-A0FD-A872065F06CC}"/>
              </a:ext>
            </a:extLst>
          </p:cNvPr>
          <p:cNvSpPr txBox="1"/>
          <p:nvPr/>
        </p:nvSpPr>
        <p:spPr>
          <a:xfrm>
            <a:off x="2412027" y="5233630"/>
            <a:ext cx="4320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Both images © Juan Gaertner/Shutterstock.com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3">
            <a:extLst>
              <a:ext uri="{FF2B5EF4-FFF2-40B4-BE49-F238E27FC236}">
                <a16:creationId xmlns:a16="http://schemas.microsoft.com/office/drawing/2014/main" id="{861F0061-B661-4362-8EC0-CEFC58E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Creating forest pathways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E7B65E9-E58B-4535-B583-962039CD0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43" y="1124744"/>
            <a:ext cx="2599191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22E78551-947E-4F7B-9E66-12CF15D70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271" y="1124744"/>
            <a:ext cx="266545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365BD30D-9230-4377-A1B0-32E776A72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081" y="1124744"/>
            <a:ext cx="261499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980887-E701-40F9-B989-B37B31FAE32E}"/>
              </a:ext>
            </a:extLst>
          </p:cNvPr>
          <p:cNvSpPr txBox="1"/>
          <p:nvPr/>
        </p:nvSpPr>
        <p:spPr>
          <a:xfrm>
            <a:off x="797902" y="5013176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Kosmos111/Shutterstock.com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722FF9-F540-4FF8-88A4-20E4E0C1B914}"/>
              </a:ext>
            </a:extLst>
          </p:cNvPr>
          <p:cNvSpPr txBox="1"/>
          <p:nvPr/>
        </p:nvSpPr>
        <p:spPr>
          <a:xfrm>
            <a:off x="3635896" y="5013175"/>
            <a:ext cx="2300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Aleksey Stemmer/Shutterstock.com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22A3C7-B0D9-4089-8E2A-98EA315D8DAC}"/>
              </a:ext>
            </a:extLst>
          </p:cNvPr>
          <p:cNvSpPr txBox="1"/>
          <p:nvPr/>
        </p:nvSpPr>
        <p:spPr>
          <a:xfrm>
            <a:off x="6768825" y="5013174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Ulf Thurmann/Shutterstock.com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3886227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Custom Design</vt:lpstr>
      <vt:lpstr>How the brain works during learning</vt:lpstr>
      <vt:lpstr>Creating forest pathways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53</cp:revision>
  <dcterms:created xsi:type="dcterms:W3CDTF">2016-11-24T16:44:38Z</dcterms:created>
  <dcterms:modified xsi:type="dcterms:W3CDTF">2020-05-22T14:43:48Z</dcterms:modified>
</cp:coreProperties>
</file>