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13" r:id="rId3"/>
    <p:sldId id="31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0"/>
    <a:srgbClr val="FFD20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4482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3">
            <a:extLst>
              <a:ext uri="{FF2B5EF4-FFF2-40B4-BE49-F238E27FC236}">
                <a16:creationId xmlns:a16="http://schemas.microsoft.com/office/drawing/2014/main" id="{861F0061-B661-4362-8EC0-CEFC58E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My maths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C197F9-C21B-4DD1-9D38-B875C750BD5A}"/>
              </a:ext>
            </a:extLst>
          </p:cNvPr>
          <p:cNvSpPr txBox="1"/>
          <p:nvPr/>
        </p:nvSpPr>
        <p:spPr>
          <a:xfrm>
            <a:off x="1843173" y="1196752"/>
            <a:ext cx="5457653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algn="ctr"/>
            <a:r>
              <a:rPr lang="en-GB" sz="2800" b="1" dirty="0"/>
              <a:t>What is 27% of £180?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800" dirty="0"/>
              <a:t>10% is £18</a:t>
            </a:r>
          </a:p>
          <a:p>
            <a:pPr algn="ctr"/>
            <a:r>
              <a:rPr lang="en-GB" sz="2800" dirty="0"/>
              <a:t>25% is £45 (20% is £36 and 5% is £9)</a:t>
            </a:r>
          </a:p>
          <a:p>
            <a:pPr algn="ctr"/>
            <a:r>
              <a:rPr lang="en-GB" sz="2800" dirty="0"/>
              <a:t>1% is £1.80</a:t>
            </a:r>
          </a:p>
          <a:p>
            <a:pPr algn="ctr"/>
            <a:r>
              <a:rPr lang="en-GB" sz="2800" dirty="0"/>
              <a:t>The answer is £46.80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77138C-69D9-427F-97EE-FE0A932FE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6064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My maths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F67A6D-60A7-409D-A359-6B174F0A9727}"/>
              </a:ext>
            </a:extLst>
          </p:cNvPr>
          <p:cNvSpPr txBox="1"/>
          <p:nvPr/>
        </p:nvSpPr>
        <p:spPr>
          <a:xfrm>
            <a:off x="1479394" y="1196752"/>
            <a:ext cx="618521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algn="ctr"/>
            <a:r>
              <a:rPr lang="en-GB" sz="2800" b="1" dirty="0"/>
              <a:t>Fred has £180 which is ⅖ of his money.</a:t>
            </a:r>
          </a:p>
          <a:p>
            <a:pPr algn="ctr"/>
            <a:r>
              <a:rPr lang="en-GB" sz="2800" b="1" dirty="0"/>
              <a:t>How much money does Fred have</a:t>
            </a:r>
          </a:p>
          <a:p>
            <a:pPr algn="ctr"/>
            <a:r>
              <a:rPr lang="en-GB" sz="2800" b="1" dirty="0"/>
              <a:t>altogether?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800" dirty="0"/>
              <a:t>180 divided by 5 is 36</a:t>
            </a:r>
          </a:p>
          <a:p>
            <a:pPr algn="ctr"/>
            <a:r>
              <a:rPr lang="en-GB" sz="2800" dirty="0"/>
              <a:t>36 × 2 = 72</a:t>
            </a:r>
          </a:p>
          <a:p>
            <a:pPr algn="ctr"/>
            <a:r>
              <a:rPr lang="en-GB" sz="2800" dirty="0"/>
              <a:t>He has £72 altogether.</a:t>
            </a:r>
          </a:p>
        </p:txBody>
      </p:sp>
    </p:spTree>
    <p:extLst>
      <p:ext uri="{BB962C8B-B14F-4D97-AF65-F5344CB8AC3E}">
        <p14:creationId xmlns:p14="http://schemas.microsoft.com/office/powerpoint/2010/main" val="1970860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81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Office Theme</vt:lpstr>
      <vt:lpstr>Custom Design</vt:lpstr>
      <vt:lpstr>My maths</vt:lpstr>
      <vt:lpstr>My maths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49</cp:revision>
  <dcterms:created xsi:type="dcterms:W3CDTF">2016-11-24T16:44:38Z</dcterms:created>
  <dcterms:modified xsi:type="dcterms:W3CDTF">2020-05-22T14:43:29Z</dcterms:modified>
</cp:coreProperties>
</file>