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6642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0CF15A-06C9-4F09-BA84-B9E7222A0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Connections</a:t>
            </a:r>
            <a:br>
              <a:rPr lang="en-GB" dirty="0"/>
            </a:br>
            <a:r>
              <a:rPr lang="en-GB" sz="2800" b="0" dirty="0">
                <a:solidFill>
                  <a:schemeClr val="tx1"/>
                </a:solidFill>
              </a:rPr>
              <a:t>Can you think of a reason why these items are connected?</a:t>
            </a:r>
            <a:endParaRPr lang="en-GB" dirty="0"/>
          </a:p>
        </p:txBody>
      </p:sp>
      <p:pic>
        <p:nvPicPr>
          <p:cNvPr id="13" name="Picture 2" descr="N:\Hodder Primary and Rising Stars\Company\Publishing\WIP\school improvement\Growth Mindset\proofs\high res 20160921\05_26.jpg">
            <a:extLst>
              <a:ext uri="{FF2B5EF4-FFF2-40B4-BE49-F238E27FC236}">
                <a16:creationId xmlns:a16="http://schemas.microsoft.com/office/drawing/2014/main" id="{7A10AB54-E35A-4842-8135-E267C1E32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57" y="1190758"/>
            <a:ext cx="1492162" cy="223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N:\Hodder Primary and Rising Stars\Company\Publishing\WIP\school improvement\Growth Mindset\proofs\high res 20160921\05_27.jpg">
            <a:extLst>
              <a:ext uri="{FF2B5EF4-FFF2-40B4-BE49-F238E27FC236}">
                <a16:creationId xmlns:a16="http://schemas.microsoft.com/office/drawing/2014/main" id="{EAB3FA71-A969-4FA6-8582-CC1833616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97" y="3581608"/>
            <a:ext cx="1745605" cy="174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N:\Hodder Primary and Rising Stars\Company\Publishing\WIP\school improvement\Growth Mindset\proofs\high res 20160921\05_28.jpg">
            <a:extLst>
              <a:ext uri="{FF2B5EF4-FFF2-40B4-BE49-F238E27FC236}">
                <a16:creationId xmlns:a16="http://schemas.microsoft.com/office/drawing/2014/main" id="{86B98012-5A3C-4A84-8917-00F7B2D43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496" y="1907929"/>
            <a:ext cx="2897722" cy="233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N:\Hodder Primary and Rising Stars\Company\Publishing\WIP\school improvement\Growth Mindset\proofs\high res 20160921\05_11.jpg">
            <a:extLst>
              <a:ext uri="{FF2B5EF4-FFF2-40B4-BE49-F238E27FC236}">
                <a16:creationId xmlns:a16="http://schemas.microsoft.com/office/drawing/2014/main" id="{1AE4CE59-F47D-4D8D-B4D1-75C46D652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495" y="1311990"/>
            <a:ext cx="1976201" cy="131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N:\Hodder Primary and Rising Stars\Company\Publishing\WIP\school improvement\Growth Mindset\proofs\high res 20160921\05_29.jpg">
            <a:extLst>
              <a:ext uri="{FF2B5EF4-FFF2-40B4-BE49-F238E27FC236}">
                <a16:creationId xmlns:a16="http://schemas.microsoft.com/office/drawing/2014/main" id="{3E93B0A4-A1DF-4368-B471-F0141ACE42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2"/>
          <a:stretch/>
        </p:blipFill>
        <p:spPr bwMode="auto">
          <a:xfrm>
            <a:off x="6829477" y="2836423"/>
            <a:ext cx="1510828" cy="252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D5B9246-8223-416E-BEE1-102919581C37}"/>
              </a:ext>
            </a:extLst>
          </p:cNvPr>
          <p:cNvSpPr txBox="1"/>
          <p:nvPr/>
        </p:nvSpPr>
        <p:spPr>
          <a:xfrm>
            <a:off x="6438157" y="2627406"/>
            <a:ext cx="20828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Ksenia Raykova/Shutterstock.com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230E00-1D87-4A33-9778-9C71DF327064}"/>
              </a:ext>
            </a:extLst>
          </p:cNvPr>
          <p:cNvSpPr txBox="1"/>
          <p:nvPr/>
        </p:nvSpPr>
        <p:spPr>
          <a:xfrm>
            <a:off x="353400" y="3335387"/>
            <a:ext cx="21954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Robyn Mackenzie/Shutterstock.com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84921E-69CB-41AC-B4F9-FCB277AD23AA}"/>
              </a:ext>
            </a:extLst>
          </p:cNvPr>
          <p:cNvSpPr txBox="1"/>
          <p:nvPr/>
        </p:nvSpPr>
        <p:spPr>
          <a:xfrm>
            <a:off x="6479939" y="5170666"/>
            <a:ext cx="19993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Steve Cukrov/Shutterstock.com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9D7BC9-0C16-4409-AF28-E84E88AFC8C2}"/>
              </a:ext>
            </a:extLst>
          </p:cNvPr>
          <p:cNvSpPr txBox="1"/>
          <p:nvPr/>
        </p:nvSpPr>
        <p:spPr>
          <a:xfrm>
            <a:off x="753804" y="5170667"/>
            <a:ext cx="18903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Fotograzia/iStockphoto.com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5A59E7-B870-4D74-93E5-49F61243C52A}"/>
              </a:ext>
            </a:extLst>
          </p:cNvPr>
          <p:cNvSpPr txBox="1"/>
          <p:nvPr/>
        </p:nvSpPr>
        <p:spPr>
          <a:xfrm>
            <a:off x="3399160" y="4120354"/>
            <a:ext cx="18903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</a:t>
            </a:r>
            <a:r>
              <a:rPr lang="en-GB" sz="1000" dirty="0" err="1"/>
              <a:t>Andreistanciulescu</a:t>
            </a:r>
            <a:r>
              <a:rPr lang="en-GB" sz="1000" dirty="0"/>
              <a:t> – Fotolia</a:t>
            </a:r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45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Connections Can you think of a reason why these items are connected?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39</cp:revision>
  <dcterms:created xsi:type="dcterms:W3CDTF">2016-11-24T16:44:38Z</dcterms:created>
  <dcterms:modified xsi:type="dcterms:W3CDTF">2020-05-22T14:39:46Z</dcterms:modified>
</cp:coreProperties>
</file>