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1602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N:\Hodder Primary and Rising Stars\Company\Publishing\WIP\school improvement\Growth Mindset\proofs\high res 20160921\04_17.jpg">
            <a:extLst>
              <a:ext uri="{FF2B5EF4-FFF2-40B4-BE49-F238E27FC236}">
                <a16:creationId xmlns:a16="http://schemas.microsoft.com/office/drawing/2014/main" id="{BF7C518F-E77A-46FD-89FF-98594B9BB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21" y="367438"/>
            <a:ext cx="7222557" cy="483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40C5DB9-68D4-4E03-BAF3-42FAFA95C609}"/>
              </a:ext>
            </a:extLst>
          </p:cNvPr>
          <p:cNvSpPr txBox="1"/>
          <p:nvPr/>
        </p:nvSpPr>
        <p:spPr>
          <a:xfrm>
            <a:off x="6660232" y="5202022"/>
            <a:ext cx="15377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Vixit/Shutterstock.com</a:t>
            </a:r>
          </a:p>
        </p:txBody>
      </p:sp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Custom Design</vt:lpstr>
      <vt:lpstr>PowerPoint Presentation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39</cp:revision>
  <dcterms:created xsi:type="dcterms:W3CDTF">2016-11-24T16:44:38Z</dcterms:created>
  <dcterms:modified xsi:type="dcterms:W3CDTF">2020-05-22T14:38:39Z</dcterms:modified>
</cp:coreProperties>
</file>